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9"/>
  </p:notesMasterIdLst>
  <p:handoutMasterIdLst>
    <p:handoutMasterId r:id="rId30"/>
  </p:handoutMasterIdLst>
  <p:sldIdLst>
    <p:sldId id="256" r:id="rId4"/>
    <p:sldId id="303" r:id="rId5"/>
    <p:sldId id="268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267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A9D"/>
    <a:srgbClr val="DFF8F8"/>
    <a:srgbClr val="38D4CD"/>
    <a:srgbClr val="16B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05" autoAdjust="0"/>
  </p:normalViewPr>
  <p:slideViewPr>
    <p:cSldViewPr>
      <p:cViewPr varScale="1">
        <p:scale>
          <a:sx n="107" d="100"/>
          <a:sy n="107" d="100"/>
        </p:scale>
        <p:origin x="792" y="67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9188" y="339502"/>
            <a:ext cx="5098916" cy="1152128"/>
          </a:xfrm>
        </p:spPr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LBPL Mini Project -2</a:t>
            </a:r>
            <a:endParaRPr lang="en-US" altLang="ko-KR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9188" y="1563638"/>
            <a:ext cx="4882892" cy="576064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Spotify Data Analysis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530DF-3044-4FDE-B131-E916413EC9BC}"/>
              </a:ext>
            </a:extLst>
          </p:cNvPr>
          <p:cNvSpPr txBox="1"/>
          <p:nvPr/>
        </p:nvSpPr>
        <p:spPr>
          <a:xfrm>
            <a:off x="409188" y="3003799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Shreerang Mhatre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 no: 29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Batch: A2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PRN: 1032211745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7985B4-5FA9-4857-BE0A-24AB9A88D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8" y="212505"/>
            <a:ext cx="8388424" cy="47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3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BF3E92-9890-4569-A3B9-6C29C9751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03498"/>
            <a:ext cx="806489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46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BABED2C-3808-48AF-A254-59D367111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5" y="194058"/>
            <a:ext cx="8213049" cy="46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6B0BB2-58D5-4684-9BDC-A5DFD25A7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05490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5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E4123B3-02E1-4D02-9E34-E4A394732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73262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2088298-5909-4282-A5E8-CBEF2872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73262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3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9DAF58-1A95-4A68-9F36-3ECAFCE91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05490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97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0BA816-D1CC-4C80-B397-CB09DFAA2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73262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34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56ECCF1-A8D5-4B1F-956D-AE130C62A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05490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5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583638-2C5C-43DE-A84A-FD1028C5F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1" y="209991"/>
            <a:ext cx="8156398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2FD0C2B9-98EB-4C0A-9F69-204F91FAAD87}"/>
              </a:ext>
            </a:extLst>
          </p:cNvPr>
          <p:cNvSpPr txBox="1"/>
          <p:nvPr/>
        </p:nvSpPr>
        <p:spPr>
          <a:xfrm>
            <a:off x="624706" y="483518"/>
            <a:ext cx="6336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Spotify Data Analysis: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3BB704-7A2A-4745-A31F-F54064CFA0AF}"/>
              </a:ext>
            </a:extLst>
          </p:cNvPr>
          <p:cNvSpPr txBox="1"/>
          <p:nvPr/>
        </p:nvSpPr>
        <p:spPr>
          <a:xfrm>
            <a:off x="611560" y="1563638"/>
            <a:ext cx="79208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 this Data Analysis project I have imported Spotify Music data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Kaggle.com and have used many data analysis tools in order to get use full insights from the dataset. For this I made use of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IDE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dataset in csv format.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 this analysis with use of python libraries like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Pandas,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lib, Seaborn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meaningfull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outcomes have been showcased in the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following are the Screenshots of entire Data Analysis Project: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28EBF9-F0A8-409C-A241-E20E13EC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5" y="699542"/>
            <a:ext cx="359695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51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84F1977-FB89-43CE-A751-9A5FDBC7A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05490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0827E62-B509-4AEB-B20C-6CAD044D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05490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1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6C4889-7086-4089-A0FE-817487ACB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05490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1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A61C17-E74E-4A3E-8AFC-B52F4BA26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05490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63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084C92-2C4D-4FD9-B6ED-B4FC5F119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05490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23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7784" y="2159209"/>
            <a:ext cx="3888432" cy="576064"/>
          </a:xfrm>
        </p:spPr>
        <p:txBody>
          <a:bodyPr/>
          <a:lstStyle/>
          <a:p>
            <a:r>
              <a:rPr lang="en-US" altLang="ko-KR" b="1" dirty="0"/>
              <a:t>Thankyou !!</a:t>
            </a:r>
            <a:endParaRPr lang="ko-KR" alt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4251603" y="1455767"/>
            <a:ext cx="649059" cy="649059"/>
            <a:chOff x="5696729" y="3628850"/>
            <a:chExt cx="1800000" cy="1800000"/>
          </a:xfrm>
          <a:solidFill>
            <a:schemeClr val="bg1"/>
          </a:solidFill>
        </p:grpSpPr>
        <p:sp>
          <p:nvSpPr>
            <p:cNvPr id="6" name="Rectangle 5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4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E45026A-9B19-4FEC-B65A-735A167D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9" y="321254"/>
            <a:ext cx="8001762" cy="45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1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7AB7C4-5C81-4CF2-AFEF-EF1253444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7" y="300666"/>
            <a:ext cx="8074965" cy="45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5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7B9C6C5-051F-4CAC-91A6-702B0FDF3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3" y="276003"/>
            <a:ext cx="8162653" cy="459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9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48D126-FF03-49AC-9D24-79E82B08A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4" y="300956"/>
            <a:ext cx="8073932" cy="45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B03BB2-6AE6-48B7-A7D6-43C2D18D0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8" y="285496"/>
            <a:ext cx="8128903" cy="45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3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914526F-EB5C-4A86-8822-256447E4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5" y="267494"/>
            <a:ext cx="81929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60281" y="1963786"/>
            <a:ext cx="1728192" cy="863358"/>
            <a:chOff x="803640" y="3362835"/>
            <a:chExt cx="2059657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33EA52-3CCB-43FC-90E0-CC51E55C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" y="232758"/>
            <a:ext cx="8316416" cy="46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0527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2231</Words>
  <Application>Microsoft Office PowerPoint</Application>
  <PresentationFormat>On-screen Show (16:9)</PresentationFormat>
  <Paragraphs>412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Shreerang Mhatre</cp:lastModifiedBy>
  <cp:revision>81</cp:revision>
  <dcterms:created xsi:type="dcterms:W3CDTF">2016-12-05T23:26:54Z</dcterms:created>
  <dcterms:modified xsi:type="dcterms:W3CDTF">2022-11-28T14:53:05Z</dcterms:modified>
</cp:coreProperties>
</file>